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p:cViewPr varScale="1">
        <p:scale>
          <a:sx n="70" d="100"/>
          <a:sy n="70" d="100"/>
        </p:scale>
        <p:origin x="-1386" y="-90"/>
      </p:cViewPr>
      <p:guideLst>
        <p:guide orient="horz" pos="2160"/>
        <p:guide pos="2880"/>
      </p:guideLst>
    </p:cSldViewPr>
  </p:slideViewPr>
  <p:outlineViewPr>
    <p:cViewPr>
      <p:scale>
        <a:sx n="33" d="100"/>
        <a:sy n="33" d="100"/>
      </p:scale>
      <p:origin x="54"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BC91097-8FCD-49B4-9726-E6C3AFA420A2}" type="datetimeFigureOut">
              <a:rPr lang="en-US" smtClean="0"/>
              <a:t>5/2/2012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0DBAD6-60E6-42CD-A594-2F421E691C0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C91097-8FCD-49B4-9726-E6C3AFA420A2}" type="datetimeFigureOut">
              <a:rPr lang="en-US" smtClean="0"/>
              <a:t>5/2/2012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0DBAD6-60E6-42CD-A594-2F421E691C0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BC91097-8FCD-49B4-9726-E6C3AFA420A2}" type="datetimeFigureOut">
              <a:rPr lang="en-US" smtClean="0"/>
              <a:t>5/2/2012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0DBAD6-60E6-42CD-A594-2F421E691C05}"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C91097-8FCD-49B4-9726-E6C3AFA420A2}" type="datetimeFigureOut">
              <a:rPr lang="en-US" smtClean="0"/>
              <a:t>5/2/2012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0DBAD6-60E6-42CD-A594-2F421E691C05}"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C91097-8FCD-49B4-9726-E6C3AFA420A2}" type="datetimeFigureOut">
              <a:rPr lang="en-US" smtClean="0"/>
              <a:t>5/2/2012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0DBAD6-60E6-42CD-A594-2F421E691C0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BC91097-8FCD-49B4-9726-E6C3AFA420A2}" type="datetimeFigureOut">
              <a:rPr lang="en-US" smtClean="0"/>
              <a:t>5/2/2012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0DBAD6-60E6-42CD-A594-2F421E691C05}"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BC91097-8FCD-49B4-9726-E6C3AFA420A2}" type="datetimeFigureOut">
              <a:rPr lang="en-US" smtClean="0"/>
              <a:t>5/2/2012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0DBAD6-60E6-42CD-A594-2F421E691C0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BC91097-8FCD-49B4-9726-E6C3AFA420A2}" type="datetimeFigureOut">
              <a:rPr lang="en-US" smtClean="0"/>
              <a:t>5/2/2012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0DBAD6-60E6-42CD-A594-2F421E691C0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9BC91097-8FCD-49B4-9726-E6C3AFA420A2}" type="datetimeFigureOut">
              <a:rPr lang="en-US" smtClean="0"/>
              <a:t>5/2/2012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0DBAD6-60E6-42CD-A594-2F421E691C0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BC91097-8FCD-49B4-9726-E6C3AFA420A2}" type="datetimeFigureOut">
              <a:rPr lang="en-US" smtClean="0"/>
              <a:t>5/2/2012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0DBAD6-60E6-42CD-A594-2F421E691C05}"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C91097-8FCD-49B4-9726-E6C3AFA420A2}" type="datetimeFigureOut">
              <a:rPr lang="en-US" smtClean="0"/>
              <a:t>5/2/2012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0DBAD6-60E6-42CD-A594-2F421E691C05}"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White">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9BC91097-8FCD-49B4-9726-E6C3AFA420A2}" type="datetimeFigureOut">
              <a:rPr lang="en-US" smtClean="0"/>
              <a:t>5/2/2012</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230DBAD6-60E6-42CD-A594-2F421E691C05}"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tx1"/>
                </a:solidFill>
              </a:rPr>
              <a:t>It’s a Hard Rock Life</a:t>
            </a:r>
            <a:endParaRPr lang="en-US" dirty="0">
              <a:solidFill>
                <a:schemeClr val="tx1"/>
              </a:solidFill>
            </a:endParaRPr>
          </a:p>
        </p:txBody>
      </p:sp>
      <p:sp>
        <p:nvSpPr>
          <p:cNvPr id="3" name="Subtitle 2"/>
          <p:cNvSpPr>
            <a:spLocks noGrp="1"/>
          </p:cNvSpPr>
          <p:nvPr>
            <p:ph type="subTitle" idx="1"/>
          </p:nvPr>
        </p:nvSpPr>
        <p:spPr/>
        <p:txBody>
          <a:bodyPr/>
          <a:lstStyle/>
          <a:p>
            <a:r>
              <a:rPr lang="en-US" dirty="0" smtClean="0">
                <a:solidFill>
                  <a:schemeClr val="tx1"/>
                </a:solidFill>
              </a:rPr>
              <a:t>By: Kainan, Matthew, Brandon R., and Nicki</a:t>
            </a:r>
            <a:endParaRPr lang="en-US" dirty="0">
              <a:solidFill>
                <a:schemeClr val="tx1"/>
              </a:solidFill>
            </a:endParaRPr>
          </a:p>
        </p:txBody>
      </p:sp>
    </p:spTree>
    <p:extLst>
      <p:ext uri="{BB962C8B-B14F-4D97-AF65-F5344CB8AC3E}">
        <p14:creationId xmlns:p14="http://schemas.microsoft.com/office/powerpoint/2010/main" val="1810191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0" fill="hold"/>
                                        <p:tgtEl>
                                          <p:spTgt spid="2"/>
                                        </p:tgtEl>
                                        <p:attrNameLst>
                                          <p:attrName>ppt_w</p:attrName>
                                        </p:attrNameLst>
                                      </p:cBhvr>
                                      <p:tavLst>
                                        <p:tav tm="0">
                                          <p:val>
                                            <p:fltVal val="0"/>
                                          </p:val>
                                        </p:tav>
                                        <p:tav tm="100000">
                                          <p:val>
                                            <p:strVal val="#ppt_w"/>
                                          </p:val>
                                        </p:tav>
                                      </p:tavLst>
                                    </p:anim>
                                    <p:anim calcmode="lin" valueType="num">
                                      <p:cBhvr>
                                        <p:cTn id="8" dur="4000" fill="hold"/>
                                        <p:tgtEl>
                                          <p:spTgt spid="2"/>
                                        </p:tgtEl>
                                        <p:attrNameLst>
                                          <p:attrName>ppt_h</p:attrName>
                                        </p:attrNameLst>
                                      </p:cBhvr>
                                      <p:tavLst>
                                        <p:tav tm="0">
                                          <p:val>
                                            <p:fltVal val="0"/>
                                          </p:val>
                                        </p:tav>
                                        <p:tav tm="100000">
                                          <p:val>
                                            <p:strVal val="#ppt_h"/>
                                          </p:val>
                                        </p:tav>
                                      </p:tavLst>
                                    </p:anim>
                                    <p:animEffect transition="in" filter="fade">
                                      <p:cBhvr>
                                        <p:cTn id="9" dur="4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solidFill>
                  <a:schemeClr val="tx1"/>
                </a:solidFill>
                <a:latin typeface="Forte" pitchFamily="66" charset="0"/>
              </a:rPr>
              <a:t>The rock cycle is an important concept in geology that describes the dynamic changes through time among the three main rock types, igneous, sedimentary, and metamorphic.  Each of the types of the rocks are altered or destroyed.  Igneous rock such as Basalt may break down and exposed the atmosphere, or melts, as its sub ducted under a continent. The rock cycle is there to explain how the three rock types are always related to each other, this is also how rocks are changed from one type to another overtime. All rocks are classified by their mineral and chemical makeup.</a:t>
            </a:r>
            <a:endParaRPr lang="en-US" dirty="0">
              <a:solidFill>
                <a:schemeClr val="tx1"/>
              </a:solidFill>
              <a:latin typeface="Forte" pitchFamily="66" charset="0"/>
            </a:endParaRPr>
          </a:p>
        </p:txBody>
      </p:sp>
      <p:sp>
        <p:nvSpPr>
          <p:cNvPr id="2" name="Title 1"/>
          <p:cNvSpPr>
            <a:spLocks noGrp="1"/>
          </p:cNvSpPr>
          <p:nvPr>
            <p:ph type="title"/>
          </p:nvPr>
        </p:nvSpPr>
        <p:spPr/>
        <p:txBody>
          <a:bodyPr/>
          <a:lstStyle/>
          <a:p>
            <a:r>
              <a:rPr lang="en-US" dirty="0" smtClean="0">
                <a:solidFill>
                  <a:schemeClr val="tx1"/>
                </a:solidFill>
              </a:rPr>
              <a:t>The Rock Cycle</a:t>
            </a:r>
            <a:endParaRPr lang="en-US" dirty="0">
              <a:solidFill>
                <a:schemeClr val="tx1"/>
              </a:solidFill>
            </a:endParaRPr>
          </a:p>
        </p:txBody>
      </p:sp>
    </p:spTree>
    <p:extLst>
      <p:ext uri="{BB962C8B-B14F-4D97-AF65-F5344CB8AC3E}">
        <p14:creationId xmlns:p14="http://schemas.microsoft.com/office/powerpoint/2010/main" val="369116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solidFill>
                  <a:schemeClr val="tx1"/>
                </a:solidFill>
                <a:latin typeface="Forte" pitchFamily="66" charset="0"/>
              </a:rPr>
              <a:t>Igneous rock is one of the three rock types. Igneous rock is formed from the cooling and  of magma or lava. Igneous rocks can  form with or without crystallization, either below the surface as intrusive rocks or on the surface as extrusive. Some examples of igneous rock are: Granit, Basalt, Pumice, and Obsidian. Most of the oceanic crust is made of basalt, while the continental crust is made of granite. </a:t>
            </a:r>
            <a:endParaRPr lang="en-US" dirty="0">
              <a:solidFill>
                <a:schemeClr val="tx1"/>
              </a:solidFill>
              <a:latin typeface="Forte" pitchFamily="66" charset="0"/>
            </a:endParaRPr>
          </a:p>
        </p:txBody>
      </p:sp>
      <p:sp>
        <p:nvSpPr>
          <p:cNvPr id="2" name="Title 1"/>
          <p:cNvSpPr>
            <a:spLocks noGrp="1"/>
          </p:cNvSpPr>
          <p:nvPr>
            <p:ph type="title"/>
          </p:nvPr>
        </p:nvSpPr>
        <p:spPr/>
        <p:txBody>
          <a:bodyPr/>
          <a:lstStyle/>
          <a:p>
            <a:r>
              <a:rPr lang="en-US" dirty="0" smtClean="0">
                <a:solidFill>
                  <a:schemeClr val="tx1"/>
                </a:solidFill>
              </a:rPr>
              <a:t>Igneous Rock</a:t>
            </a:r>
            <a:endParaRPr lang="en-US" dirty="0">
              <a:solidFill>
                <a:schemeClr val="tx1"/>
              </a:solidFill>
            </a:endParaRPr>
          </a:p>
        </p:txBody>
      </p:sp>
    </p:spTree>
    <p:extLst>
      <p:ext uri="{BB962C8B-B14F-4D97-AF65-F5344CB8AC3E}">
        <p14:creationId xmlns:p14="http://schemas.microsoft.com/office/powerpoint/2010/main" val="1793341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dirty="0" smtClean="0">
                <a:solidFill>
                  <a:schemeClr val="tx1"/>
                </a:solidFill>
                <a:latin typeface="Forte" pitchFamily="66" charset="0"/>
              </a:rPr>
              <a:t>Sedimentary rock are types of rock formed by the deposition of materials in bodies of water or in the Earth. Sedimentation is the name for process that cause pieces from other broken down rocks to settle and build up of minerals to compact and cement together to make sedimentary rocks.  Some examples of sedimentary rock are: Limestone, Sandstone, Shale, and Conglomerate.  Sedimentary rocks are also important natural resources like coal, fossil fuels, drinking water, or ores.</a:t>
            </a:r>
            <a:endParaRPr lang="en-US" dirty="0">
              <a:solidFill>
                <a:schemeClr val="tx1"/>
              </a:solidFill>
              <a:latin typeface="Forte" pitchFamily="66" charset="0"/>
            </a:endParaRPr>
          </a:p>
        </p:txBody>
      </p:sp>
      <p:sp>
        <p:nvSpPr>
          <p:cNvPr id="2" name="Title 1"/>
          <p:cNvSpPr>
            <a:spLocks noGrp="1"/>
          </p:cNvSpPr>
          <p:nvPr>
            <p:ph type="title"/>
          </p:nvPr>
        </p:nvSpPr>
        <p:spPr/>
        <p:txBody>
          <a:bodyPr/>
          <a:lstStyle/>
          <a:p>
            <a:r>
              <a:rPr lang="en-US" dirty="0" smtClean="0">
                <a:solidFill>
                  <a:schemeClr val="tx1"/>
                </a:solidFill>
              </a:rPr>
              <a:t>Sedimentary Rock</a:t>
            </a:r>
            <a:endParaRPr lang="en-US" dirty="0">
              <a:solidFill>
                <a:schemeClr val="tx1"/>
              </a:solidFill>
            </a:endParaRPr>
          </a:p>
        </p:txBody>
      </p:sp>
    </p:spTree>
    <p:extLst>
      <p:ext uri="{BB962C8B-B14F-4D97-AF65-F5344CB8AC3E}">
        <p14:creationId xmlns:p14="http://schemas.microsoft.com/office/powerpoint/2010/main" val="791792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solidFill>
                  <a:schemeClr val="tx1"/>
                </a:solidFill>
                <a:latin typeface="Forte" pitchFamily="66" charset="0"/>
              </a:rPr>
              <a:t>Metamorphic rocks are formed from the transformation of existing rock types, in a process called metamorphism which means to change . The original rock is subjected to heat and pressure, causing physical and chemical change. Metamorphic rocks make up a large part of the Earths crust. They may be formed by being deep beneath the earths surface with heat and pressure. Some examples of metamorphic rocks are: Gneiss, Slate, Marble, Schist, a Quartzite, and Coal.</a:t>
            </a:r>
            <a:endParaRPr lang="en-US" dirty="0">
              <a:solidFill>
                <a:schemeClr val="tx1"/>
              </a:solidFill>
              <a:latin typeface="Forte" pitchFamily="66" charset="0"/>
            </a:endParaRPr>
          </a:p>
        </p:txBody>
      </p:sp>
      <p:sp>
        <p:nvSpPr>
          <p:cNvPr id="2" name="Title 1"/>
          <p:cNvSpPr>
            <a:spLocks noGrp="1"/>
          </p:cNvSpPr>
          <p:nvPr>
            <p:ph type="title"/>
          </p:nvPr>
        </p:nvSpPr>
        <p:spPr/>
        <p:txBody>
          <a:bodyPr/>
          <a:lstStyle/>
          <a:p>
            <a:r>
              <a:rPr lang="en-US" dirty="0" smtClean="0">
                <a:solidFill>
                  <a:schemeClr val="tx1"/>
                </a:solidFill>
              </a:rPr>
              <a:t>Metamorphic Rock</a:t>
            </a:r>
            <a:endParaRPr lang="en-US" dirty="0">
              <a:solidFill>
                <a:schemeClr val="tx1"/>
              </a:solidFill>
            </a:endParaRPr>
          </a:p>
        </p:txBody>
      </p:sp>
    </p:spTree>
    <p:extLst>
      <p:ext uri="{BB962C8B-B14F-4D97-AF65-F5344CB8AC3E}">
        <p14:creationId xmlns:p14="http://schemas.microsoft.com/office/powerpoint/2010/main" val="980695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 y="1745673"/>
            <a:ext cx="4267200" cy="2438400"/>
          </a:xfrm>
        </p:spPr>
      </p:pic>
      <p:sp>
        <p:nvSpPr>
          <p:cNvPr id="3" name="Title 2"/>
          <p:cNvSpPr>
            <a:spLocks noGrp="1"/>
          </p:cNvSpPr>
          <p:nvPr>
            <p:ph type="title"/>
          </p:nvPr>
        </p:nvSpPr>
        <p:spPr/>
        <p:txBody>
          <a:bodyPr/>
          <a:lstStyle/>
          <a:p>
            <a:r>
              <a:rPr lang="en-US" dirty="0" smtClean="0">
                <a:solidFill>
                  <a:schemeClr val="tx1"/>
                </a:solidFill>
              </a:rPr>
              <a:t>Igneous Rocks</a:t>
            </a:r>
            <a:endParaRPr lang="en-US" dirty="0">
              <a:solidFill>
                <a:schemeClr val="tx1"/>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28309" y="1783773"/>
            <a:ext cx="3653234" cy="2434936"/>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2200" y="4184073"/>
            <a:ext cx="4265017" cy="2667000"/>
          </a:xfrm>
          <a:prstGeom prst="rect">
            <a:avLst/>
          </a:prstGeom>
        </p:spPr>
      </p:pic>
      <p:sp>
        <p:nvSpPr>
          <p:cNvPr id="2" name="TextBox 1"/>
          <p:cNvSpPr txBox="1"/>
          <p:nvPr/>
        </p:nvSpPr>
        <p:spPr>
          <a:xfrm>
            <a:off x="228600" y="4572000"/>
            <a:ext cx="2286000" cy="923330"/>
          </a:xfrm>
          <a:prstGeom prst="rect">
            <a:avLst/>
          </a:prstGeom>
          <a:noFill/>
        </p:spPr>
        <p:txBody>
          <a:bodyPr wrap="square" rtlCol="0">
            <a:spAutoFit/>
          </a:bodyPr>
          <a:lstStyle/>
          <a:p>
            <a:r>
              <a:rPr lang="en-US" dirty="0" smtClean="0">
                <a:latin typeface="Forte" pitchFamily="66" charset="0"/>
              </a:rPr>
              <a:t>Basalt (Top Left), Obsidian (Bottom), Granite (Top Right).</a:t>
            </a:r>
            <a:endParaRPr lang="en-US" dirty="0">
              <a:latin typeface="Forte" pitchFamily="66" charset="0"/>
            </a:endParaRPr>
          </a:p>
        </p:txBody>
      </p:sp>
    </p:spTree>
    <p:extLst>
      <p:ext uri="{BB962C8B-B14F-4D97-AF65-F5344CB8AC3E}">
        <p14:creationId xmlns:p14="http://schemas.microsoft.com/office/powerpoint/2010/main" val="41999530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8764" y="2057400"/>
            <a:ext cx="3810000" cy="2590800"/>
          </a:xfrm>
        </p:spPr>
      </p:pic>
      <p:sp>
        <p:nvSpPr>
          <p:cNvPr id="3" name="Title 2"/>
          <p:cNvSpPr>
            <a:spLocks noGrp="1"/>
          </p:cNvSpPr>
          <p:nvPr>
            <p:ph type="title"/>
          </p:nvPr>
        </p:nvSpPr>
        <p:spPr/>
        <p:txBody>
          <a:bodyPr/>
          <a:lstStyle/>
          <a:p>
            <a:r>
              <a:rPr lang="en-US" dirty="0" smtClean="0">
                <a:solidFill>
                  <a:schemeClr val="tx1"/>
                </a:solidFill>
              </a:rPr>
              <a:t>Sedimentary Rocks </a:t>
            </a:r>
            <a:endParaRPr lang="en-US" dirty="0">
              <a:solidFill>
                <a:schemeClr val="tx1"/>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7575" y="4648200"/>
            <a:ext cx="5181600" cy="2209800"/>
          </a:xfrm>
          <a:prstGeom prst="rect">
            <a:avLst/>
          </a:prstGeom>
        </p:spPr>
      </p:pic>
      <p:sp>
        <p:nvSpPr>
          <p:cNvPr id="2" name="TextBox 1"/>
          <p:cNvSpPr txBox="1"/>
          <p:nvPr/>
        </p:nvSpPr>
        <p:spPr>
          <a:xfrm>
            <a:off x="354933" y="5029200"/>
            <a:ext cx="3152775" cy="923330"/>
          </a:xfrm>
          <a:prstGeom prst="rect">
            <a:avLst/>
          </a:prstGeom>
          <a:noFill/>
        </p:spPr>
        <p:txBody>
          <a:bodyPr wrap="square" rtlCol="0">
            <a:spAutoFit/>
          </a:bodyPr>
          <a:lstStyle/>
          <a:p>
            <a:r>
              <a:rPr lang="en-US" dirty="0" smtClean="0">
                <a:latin typeface="Forte" pitchFamily="66" charset="0"/>
              </a:rPr>
              <a:t>Conglomerate (Bottom), Iron pyrite which is Fools gold (Top Right).</a:t>
            </a:r>
            <a:endParaRPr lang="en-US" dirty="0">
              <a:latin typeface="Forte" pitchFamily="66" charset="0"/>
            </a:endParaRPr>
          </a:p>
        </p:txBody>
      </p:sp>
      <p:sp>
        <p:nvSpPr>
          <p:cNvPr id="7" name="Right Arrow 6"/>
          <p:cNvSpPr/>
          <p:nvPr/>
        </p:nvSpPr>
        <p:spPr>
          <a:xfrm rot="2796893">
            <a:off x="142236" y="1328650"/>
            <a:ext cx="2438400" cy="1066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rot="2766495">
            <a:off x="413880" y="1183147"/>
            <a:ext cx="1371600" cy="646331"/>
          </a:xfrm>
          <a:prstGeom prst="rect">
            <a:avLst/>
          </a:prstGeom>
          <a:noFill/>
        </p:spPr>
        <p:txBody>
          <a:bodyPr wrap="square" rtlCol="0">
            <a:spAutoFit/>
          </a:bodyPr>
          <a:lstStyle/>
          <a:p>
            <a:r>
              <a:rPr lang="en-US" dirty="0" smtClean="0"/>
              <a:t>Notice the Layers</a:t>
            </a:r>
            <a:endParaRPr lang="en-US"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7199" y="2133600"/>
            <a:ext cx="4371975" cy="2514599"/>
          </a:xfrm>
          <a:prstGeom prst="rect">
            <a:avLst/>
          </a:prstGeom>
        </p:spPr>
      </p:pic>
    </p:spTree>
    <p:extLst>
      <p:ext uri="{BB962C8B-B14F-4D97-AF65-F5344CB8AC3E}">
        <p14:creationId xmlns:p14="http://schemas.microsoft.com/office/powerpoint/2010/main" val="5477605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2505941"/>
            <a:ext cx="3886200" cy="2257425"/>
          </a:xfrm>
        </p:spPr>
      </p:pic>
      <p:sp>
        <p:nvSpPr>
          <p:cNvPr id="3" name="Title 2"/>
          <p:cNvSpPr>
            <a:spLocks noGrp="1"/>
          </p:cNvSpPr>
          <p:nvPr>
            <p:ph type="title"/>
          </p:nvPr>
        </p:nvSpPr>
        <p:spPr/>
        <p:txBody>
          <a:bodyPr/>
          <a:lstStyle/>
          <a:p>
            <a:r>
              <a:rPr lang="en-US" dirty="0" smtClean="0">
                <a:solidFill>
                  <a:schemeClr val="tx1"/>
                </a:solidFill>
              </a:rPr>
              <a:t>Metamorphic Rock</a:t>
            </a:r>
            <a:endParaRPr lang="en-US" dirty="0">
              <a:solidFill>
                <a:schemeClr val="tx1"/>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5800" y="2533650"/>
            <a:ext cx="4114800" cy="2229716"/>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37630" y="4763366"/>
            <a:ext cx="4419600" cy="2094634"/>
          </a:xfrm>
          <a:prstGeom prst="rect">
            <a:avLst/>
          </a:prstGeom>
        </p:spPr>
      </p:pic>
      <p:sp>
        <p:nvSpPr>
          <p:cNvPr id="2" name="TextBox 1"/>
          <p:cNvSpPr txBox="1"/>
          <p:nvPr/>
        </p:nvSpPr>
        <p:spPr>
          <a:xfrm>
            <a:off x="381000" y="5029200"/>
            <a:ext cx="3581400" cy="646331"/>
          </a:xfrm>
          <a:prstGeom prst="rect">
            <a:avLst/>
          </a:prstGeom>
          <a:noFill/>
        </p:spPr>
        <p:txBody>
          <a:bodyPr wrap="square" rtlCol="0">
            <a:spAutoFit/>
          </a:bodyPr>
          <a:lstStyle/>
          <a:p>
            <a:r>
              <a:rPr lang="en-US" dirty="0" smtClean="0">
                <a:latin typeface="Forte" pitchFamily="66" charset="0"/>
              </a:rPr>
              <a:t>Marble (Top Left), Gneiss (Top Right and Bottom).</a:t>
            </a:r>
            <a:endParaRPr lang="en-US" dirty="0">
              <a:latin typeface="Forte" pitchFamily="66" charset="0"/>
            </a:endParaRPr>
          </a:p>
        </p:txBody>
      </p:sp>
    </p:spTree>
    <p:extLst>
      <p:ext uri="{BB962C8B-B14F-4D97-AF65-F5344CB8AC3E}">
        <p14:creationId xmlns:p14="http://schemas.microsoft.com/office/powerpoint/2010/main" val="17469777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 y="1981200"/>
            <a:ext cx="4038600" cy="4876800"/>
          </a:xfrm>
        </p:spPr>
      </p:pic>
      <p:sp>
        <p:nvSpPr>
          <p:cNvPr id="3" name="Title 2"/>
          <p:cNvSpPr>
            <a:spLocks noGrp="1"/>
          </p:cNvSpPr>
          <p:nvPr>
            <p:ph type="title"/>
          </p:nvPr>
        </p:nvSpPr>
        <p:spPr>
          <a:xfrm>
            <a:off x="381000" y="228600"/>
            <a:ext cx="8229600" cy="1219200"/>
          </a:xfrm>
        </p:spPr>
        <p:txBody>
          <a:bodyPr/>
          <a:lstStyle/>
          <a:p>
            <a:r>
              <a:rPr lang="en-US" dirty="0" smtClean="0">
                <a:solidFill>
                  <a:schemeClr val="tx1"/>
                </a:solidFill>
              </a:rPr>
              <a:t>Rock Cycle</a:t>
            </a:r>
            <a:endParaRPr lang="en-US" dirty="0">
              <a:solidFill>
                <a:schemeClr val="tx1"/>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7255" y="1988127"/>
            <a:ext cx="4495800" cy="4876800"/>
          </a:xfrm>
          <a:prstGeom prst="rect">
            <a:avLst/>
          </a:prstGeom>
        </p:spPr>
      </p:pic>
    </p:spTree>
    <p:extLst>
      <p:ext uri="{BB962C8B-B14F-4D97-AF65-F5344CB8AC3E}">
        <p14:creationId xmlns:p14="http://schemas.microsoft.com/office/powerpoint/2010/main" val="23647392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202</TotalTime>
  <Words>441</Words>
  <Application>Microsoft Office PowerPoint</Application>
  <PresentationFormat>On-screen Show (4:3)</PresentationFormat>
  <Paragraphs>18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Waveform</vt:lpstr>
      <vt:lpstr>It’s a Hard Rock Life</vt:lpstr>
      <vt:lpstr>The Rock Cycle</vt:lpstr>
      <vt:lpstr>Igneous Rock</vt:lpstr>
      <vt:lpstr>Sedimentary Rock</vt:lpstr>
      <vt:lpstr>Metamorphic Rock</vt:lpstr>
      <vt:lpstr>Igneous Rocks</vt:lpstr>
      <vt:lpstr>Sedimentary Rocks </vt:lpstr>
      <vt:lpstr>Metamorphic Rock</vt:lpstr>
      <vt:lpstr>Rock Cycle</vt:lpstr>
    </vt:vector>
  </TitlesOfParts>
  <Company>Wylie ISD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It’s a Hard Rock Life</dc:title>
  <dc:creator>Garcia, Nicolas</dc:creator>
  <cp:lastModifiedBy>Godfrey, Kainan</cp:lastModifiedBy>
  <cp:revision>33</cp:revision>
  <dcterms:created xsi:type="dcterms:W3CDTF">2012-04-26T14:40:20Z</dcterms:created>
  <dcterms:modified xsi:type="dcterms:W3CDTF">2012-05-02T14:33:46Z</dcterms:modified>
</cp:coreProperties>
</file>